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2"/>
  </p:notesMasterIdLst>
  <p:sldIdLst>
    <p:sldId id="257" r:id="rId2"/>
    <p:sldId id="258" r:id="rId3"/>
    <p:sldId id="269" r:id="rId4"/>
    <p:sldId id="268" r:id="rId5"/>
    <p:sldId id="266" r:id="rId6"/>
    <p:sldId id="260" r:id="rId7"/>
    <p:sldId id="267" r:id="rId8"/>
    <p:sldId id="261" r:id="rId9"/>
    <p:sldId id="265" r:id="rId10"/>
    <p:sldId id="264"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92" d="100"/>
          <a:sy n="192" d="100"/>
        </p:scale>
        <p:origin x="816" y="15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90830125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430379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479bff4065_0_1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479bff4065_0_1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76892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79bff406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79bff406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0046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79bff4065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79bff4065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955814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79bff406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79bff406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970973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79bff406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79bff406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190575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479bff4065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479bff4065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84734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79bff406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79bff406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9601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479bff4065_0_1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479bff4065_0_1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45725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479bff4065_0_9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479bff4065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963830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light" type="title">
  <p:cSld name="TITLE">
    <p:spTree>
      <p:nvGrpSpPr>
        <p:cNvPr id="1" name="Shape 9"/>
        <p:cNvGrpSpPr/>
        <p:nvPr/>
      </p:nvGrpSpPr>
      <p:grpSpPr>
        <a:xfrm>
          <a:off x="0" y="0"/>
          <a:ext cx="0" cy="0"/>
          <a:chOff x="0" y="0"/>
          <a:chExt cx="0" cy="0"/>
        </a:xfrm>
      </p:grpSpPr>
      <p:pic>
        <p:nvPicPr>
          <p:cNvPr id="10" name="Google Shape;10;p2"/>
          <p:cNvPicPr preferRelativeResize="0"/>
          <p:nvPr/>
        </p:nvPicPr>
        <p:blipFill rotWithShape="1">
          <a:blip r:embed="rId2">
            <a:alphaModFix amt="10000"/>
          </a:blip>
          <a:srcRect l="32727" t="36394" r="-4815" b="-707"/>
          <a:stretch/>
        </p:blipFill>
        <p:spPr>
          <a:xfrm>
            <a:off x="0" y="-1"/>
            <a:ext cx="4497474" cy="3307976"/>
          </a:xfrm>
          <a:prstGeom prst="rect">
            <a:avLst/>
          </a:prstGeom>
          <a:noFill/>
          <a:ln>
            <a:noFill/>
          </a:ln>
        </p:spPr>
      </p:pic>
      <p:sp>
        <p:nvSpPr>
          <p:cNvPr id="11" name="Google Shape;11;p2"/>
          <p:cNvSpPr txBox="1">
            <a:spLocks noGrp="1"/>
          </p:cNvSpPr>
          <p:nvPr>
            <p:ph type="ctrTitle"/>
          </p:nvPr>
        </p:nvSpPr>
        <p:spPr>
          <a:xfrm>
            <a:off x="311700" y="2111125"/>
            <a:ext cx="8520600" cy="9060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2"/>
              </a:buClr>
              <a:buSzPts val="3800"/>
              <a:buNone/>
              <a:defRPr sz="3800" b="1">
                <a:solidFill>
                  <a:schemeClr val="accent2"/>
                </a:solidFill>
              </a:defRPr>
            </a:lvl1pPr>
            <a:lvl2pPr lvl="1">
              <a:spcBef>
                <a:spcPts val="0"/>
              </a:spcBef>
              <a:spcAft>
                <a:spcPts val="0"/>
              </a:spcAft>
              <a:buSzPts val="5200"/>
              <a:buNone/>
              <a:defRPr sz="5200"/>
            </a:lvl2pPr>
            <a:lvl3pPr lvl="2">
              <a:spcBef>
                <a:spcPts val="0"/>
              </a:spcBef>
              <a:spcAft>
                <a:spcPts val="0"/>
              </a:spcAft>
              <a:buSzPts val="5200"/>
              <a:buNone/>
              <a:defRPr sz="5200"/>
            </a:lvl3pPr>
            <a:lvl4pPr lvl="3">
              <a:spcBef>
                <a:spcPts val="0"/>
              </a:spcBef>
              <a:spcAft>
                <a:spcPts val="0"/>
              </a:spcAft>
              <a:buSzPts val="5200"/>
              <a:buNone/>
              <a:defRPr sz="5200"/>
            </a:lvl4pPr>
            <a:lvl5pPr lvl="4">
              <a:spcBef>
                <a:spcPts val="0"/>
              </a:spcBef>
              <a:spcAft>
                <a:spcPts val="0"/>
              </a:spcAft>
              <a:buSzPts val="5200"/>
              <a:buNone/>
              <a:defRPr sz="5200"/>
            </a:lvl5pPr>
            <a:lvl6pPr lvl="5">
              <a:spcBef>
                <a:spcPts val="0"/>
              </a:spcBef>
              <a:spcAft>
                <a:spcPts val="0"/>
              </a:spcAft>
              <a:buSzPts val="5200"/>
              <a:buNone/>
              <a:defRPr sz="5200"/>
            </a:lvl6pPr>
            <a:lvl7pPr lvl="6">
              <a:spcBef>
                <a:spcPts val="0"/>
              </a:spcBef>
              <a:spcAft>
                <a:spcPts val="0"/>
              </a:spcAft>
              <a:buSzPts val="5200"/>
              <a:buNone/>
              <a:defRPr sz="5200"/>
            </a:lvl7pPr>
            <a:lvl8pPr lvl="7">
              <a:spcBef>
                <a:spcPts val="0"/>
              </a:spcBef>
              <a:spcAft>
                <a:spcPts val="0"/>
              </a:spcAft>
              <a:buSzPts val="5200"/>
              <a:buNone/>
              <a:defRPr sz="5200"/>
            </a:lvl8pPr>
            <a:lvl9pPr lvl="8">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311700" y="3017125"/>
            <a:ext cx="85206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3"/>
              </a:buClr>
              <a:buSzPts val="1600"/>
              <a:buNone/>
              <a:defRPr>
                <a:solidFill>
                  <a:schemeClr val="accent3"/>
                </a:solidFill>
              </a:defRPr>
            </a:lvl1pPr>
            <a:lvl2pPr lvl="1">
              <a:lnSpc>
                <a:spcPct val="100000"/>
              </a:lnSpc>
              <a:spcBef>
                <a:spcPts val="0"/>
              </a:spcBef>
              <a:spcAft>
                <a:spcPts val="0"/>
              </a:spcAft>
              <a:buSzPts val="2800"/>
              <a:buNone/>
              <a:defRPr sz="2800"/>
            </a:lvl2pPr>
            <a:lvl3pPr lvl="2">
              <a:lnSpc>
                <a:spcPct val="100000"/>
              </a:lnSpc>
              <a:spcBef>
                <a:spcPts val="0"/>
              </a:spcBef>
              <a:spcAft>
                <a:spcPts val="0"/>
              </a:spcAft>
              <a:buSzPts val="2800"/>
              <a:buNone/>
              <a:defRPr sz="2800"/>
            </a:lvl3pPr>
            <a:lvl4pPr lvl="3">
              <a:lnSpc>
                <a:spcPct val="100000"/>
              </a:lnSpc>
              <a:spcBef>
                <a:spcPts val="0"/>
              </a:spcBef>
              <a:spcAft>
                <a:spcPts val="0"/>
              </a:spcAft>
              <a:buSzPts val="2800"/>
              <a:buNone/>
              <a:defRPr sz="2800"/>
            </a:lvl4pPr>
            <a:lvl5pPr lvl="4">
              <a:lnSpc>
                <a:spcPct val="100000"/>
              </a:lnSpc>
              <a:spcBef>
                <a:spcPts val="0"/>
              </a:spcBef>
              <a:spcAft>
                <a:spcPts val="0"/>
              </a:spcAft>
              <a:buSzPts val="2800"/>
              <a:buNone/>
              <a:defRPr sz="2800"/>
            </a:lvl5pPr>
            <a:lvl6pPr lvl="5">
              <a:lnSpc>
                <a:spcPct val="100000"/>
              </a:lnSpc>
              <a:spcBef>
                <a:spcPts val="0"/>
              </a:spcBef>
              <a:spcAft>
                <a:spcPts val="0"/>
              </a:spcAft>
              <a:buSzPts val="2800"/>
              <a:buNone/>
              <a:defRPr sz="2800"/>
            </a:lvl6pPr>
            <a:lvl7pPr lvl="6">
              <a:lnSpc>
                <a:spcPct val="100000"/>
              </a:lnSpc>
              <a:spcBef>
                <a:spcPts val="0"/>
              </a:spcBef>
              <a:spcAft>
                <a:spcPts val="0"/>
              </a:spcAft>
              <a:buSzPts val="2800"/>
              <a:buNone/>
              <a:defRPr sz="2800"/>
            </a:lvl7pPr>
            <a:lvl8pPr lvl="7">
              <a:lnSpc>
                <a:spcPct val="100000"/>
              </a:lnSpc>
              <a:spcBef>
                <a:spcPts val="0"/>
              </a:spcBef>
              <a:spcAft>
                <a:spcPts val="0"/>
              </a:spcAft>
              <a:buSzPts val="2800"/>
              <a:buNone/>
              <a:defRPr sz="2800"/>
            </a:lvl8pPr>
            <a:lvl9pPr lvl="8">
              <a:lnSpc>
                <a:spcPct val="100000"/>
              </a:lnSpc>
              <a:spcBef>
                <a:spcPts val="0"/>
              </a:spcBef>
              <a:spcAft>
                <a:spcPts val="0"/>
              </a:spcAft>
              <a:buSzPts val="2800"/>
              <a:buNone/>
              <a:defRPr sz="28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4" name="Google Shape;14;p2"/>
          <p:cNvPicPr preferRelativeResize="0"/>
          <p:nvPr/>
        </p:nvPicPr>
        <p:blipFill>
          <a:blip r:embed="rId3">
            <a:alphaModFix/>
          </a:blip>
          <a:stretch>
            <a:fillRect/>
          </a:stretch>
        </p:blipFill>
        <p:spPr>
          <a:xfrm>
            <a:off x="5904850" y="672376"/>
            <a:ext cx="2567601" cy="588251"/>
          </a:xfrm>
          <a:prstGeom prst="rect">
            <a:avLst/>
          </a:prstGeom>
          <a:noFill/>
          <a:ln>
            <a:noFill/>
          </a:ln>
        </p:spPr>
      </p:pic>
      <p:pic>
        <p:nvPicPr>
          <p:cNvPr id="15" name="Google Shape;15;p2"/>
          <p:cNvPicPr preferRelativeResize="0"/>
          <p:nvPr/>
        </p:nvPicPr>
        <p:blipFill rotWithShape="1">
          <a:blip r:embed="rId2">
            <a:alphaModFix amt="10000"/>
          </a:blip>
          <a:srcRect l="11037" t="24701" r="65302" b="24630"/>
          <a:stretch/>
        </p:blipFill>
        <p:spPr>
          <a:xfrm>
            <a:off x="7667875" y="2537350"/>
            <a:ext cx="1476125" cy="2606150"/>
          </a:xfrm>
          <a:prstGeom prst="rect">
            <a:avLst/>
          </a:prstGeom>
          <a:noFill/>
          <a:ln>
            <a:noFill/>
          </a:ln>
        </p:spPr>
      </p:pic>
      <p:pic>
        <p:nvPicPr>
          <p:cNvPr id="16" name="Google Shape;16;p2"/>
          <p:cNvPicPr preferRelativeResize="0"/>
          <p:nvPr userDrawn="1"/>
        </p:nvPicPr>
        <p:blipFill rotWithShape="1">
          <a:blip r:embed="rId4">
            <a:alphaModFix/>
          </a:blip>
          <a:srcRect r="62629"/>
          <a:stretch/>
        </p:blipFill>
        <p:spPr>
          <a:xfrm>
            <a:off x="422875" y="4354125"/>
            <a:ext cx="1115193" cy="393599"/>
          </a:xfrm>
          <a:prstGeom prst="rect">
            <a:avLst/>
          </a:prstGeom>
          <a:noFill/>
          <a:ln>
            <a:noFill/>
          </a:ln>
        </p:spPr>
      </p:pic>
      <p:pic>
        <p:nvPicPr>
          <p:cNvPr id="18" name="Picture 17"/>
          <p:cNvPicPr>
            <a:picLocks noChangeAspect="1"/>
          </p:cNvPicPr>
          <p:nvPr userDrawn="1"/>
        </p:nvPicPr>
        <p:blipFill>
          <a:blip r:embed="rId5"/>
          <a:stretch>
            <a:fillRect/>
          </a:stretch>
        </p:blipFill>
        <p:spPr>
          <a:xfrm>
            <a:off x="1671573" y="4354125"/>
            <a:ext cx="2057141" cy="432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dark">
  <p:cSld name="BLANK_1">
    <p:bg>
      <p:bgPr>
        <a:solidFill>
          <a:schemeClr val="accent2"/>
        </a:solidFill>
        <a:effectLst/>
      </p:bgPr>
    </p:bg>
    <p:spTree>
      <p:nvGrpSpPr>
        <p:cNvPr id="1" name="Shape 102"/>
        <p:cNvGrpSpPr/>
        <p:nvPr/>
      </p:nvGrpSpPr>
      <p:grpSpPr>
        <a:xfrm>
          <a:off x="0" y="0"/>
          <a:ext cx="0" cy="0"/>
          <a:chOff x="0" y="0"/>
          <a:chExt cx="0" cy="0"/>
        </a:xfrm>
      </p:grpSpPr>
      <p:sp>
        <p:nvSpPr>
          <p:cNvPr id="103" name="Google Shape;103;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Last slide light">
  <p:cSld name="TITLE_2">
    <p:spTree>
      <p:nvGrpSpPr>
        <p:cNvPr id="1" name="Shape 17"/>
        <p:cNvGrpSpPr/>
        <p:nvPr/>
      </p:nvGrpSpPr>
      <p:grpSpPr>
        <a:xfrm>
          <a:off x="0" y="0"/>
          <a:ext cx="0" cy="0"/>
          <a:chOff x="0" y="0"/>
          <a:chExt cx="0" cy="0"/>
        </a:xfrm>
      </p:grpSpPr>
      <p:pic>
        <p:nvPicPr>
          <p:cNvPr id="18" name="Google Shape;18;p3"/>
          <p:cNvPicPr preferRelativeResize="0"/>
          <p:nvPr/>
        </p:nvPicPr>
        <p:blipFill rotWithShape="1">
          <a:blip r:embed="rId2">
            <a:alphaModFix amt="10000"/>
          </a:blip>
          <a:srcRect l="32727" t="36394" r="-4815" b="-707"/>
          <a:stretch/>
        </p:blipFill>
        <p:spPr>
          <a:xfrm>
            <a:off x="0" y="-1"/>
            <a:ext cx="4497474" cy="3307976"/>
          </a:xfrm>
          <a:prstGeom prst="rect">
            <a:avLst/>
          </a:prstGeom>
          <a:noFill/>
          <a:ln>
            <a:noFill/>
          </a:ln>
        </p:spPr>
      </p:pic>
      <p:sp>
        <p:nvSpPr>
          <p:cNvPr id="19" name="Google Shape;19;p3"/>
          <p:cNvSpPr txBox="1">
            <a:spLocks noGrp="1"/>
          </p:cNvSpPr>
          <p:nvPr>
            <p:ph type="ctrTitle"/>
          </p:nvPr>
        </p:nvSpPr>
        <p:spPr>
          <a:xfrm>
            <a:off x="311700" y="2111125"/>
            <a:ext cx="8520600" cy="906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2"/>
              </a:buClr>
              <a:buSzPts val="3800"/>
              <a:buNone/>
              <a:defRPr sz="3800" b="1">
                <a:solidFill>
                  <a:schemeClr val="accent2"/>
                </a:solidFill>
              </a:defRPr>
            </a:lvl1pPr>
            <a:lvl2pPr lvl="1" rtl="0">
              <a:spcBef>
                <a:spcPts val="0"/>
              </a:spcBef>
              <a:spcAft>
                <a:spcPts val="0"/>
              </a:spcAft>
              <a:buSzPts val="5200"/>
              <a:buNone/>
              <a:defRPr sz="5200"/>
            </a:lvl2pPr>
            <a:lvl3pPr lvl="2" rtl="0">
              <a:spcBef>
                <a:spcPts val="0"/>
              </a:spcBef>
              <a:spcAft>
                <a:spcPts val="0"/>
              </a:spcAft>
              <a:buSzPts val="5200"/>
              <a:buNone/>
              <a:defRPr sz="5200"/>
            </a:lvl3pPr>
            <a:lvl4pPr lvl="3" rtl="0">
              <a:spcBef>
                <a:spcPts val="0"/>
              </a:spcBef>
              <a:spcAft>
                <a:spcPts val="0"/>
              </a:spcAft>
              <a:buSzPts val="5200"/>
              <a:buNone/>
              <a:defRPr sz="5200"/>
            </a:lvl4pPr>
            <a:lvl5pPr lvl="4" rtl="0">
              <a:spcBef>
                <a:spcPts val="0"/>
              </a:spcBef>
              <a:spcAft>
                <a:spcPts val="0"/>
              </a:spcAft>
              <a:buSzPts val="5200"/>
              <a:buNone/>
              <a:defRPr sz="5200"/>
            </a:lvl5pPr>
            <a:lvl6pPr lvl="5" rtl="0">
              <a:spcBef>
                <a:spcPts val="0"/>
              </a:spcBef>
              <a:spcAft>
                <a:spcPts val="0"/>
              </a:spcAft>
              <a:buSzPts val="5200"/>
              <a:buNone/>
              <a:defRPr sz="5200"/>
            </a:lvl6pPr>
            <a:lvl7pPr lvl="6" rtl="0">
              <a:spcBef>
                <a:spcPts val="0"/>
              </a:spcBef>
              <a:spcAft>
                <a:spcPts val="0"/>
              </a:spcAft>
              <a:buSzPts val="5200"/>
              <a:buNone/>
              <a:defRPr sz="5200"/>
            </a:lvl7pPr>
            <a:lvl8pPr lvl="7" rtl="0">
              <a:spcBef>
                <a:spcPts val="0"/>
              </a:spcBef>
              <a:spcAft>
                <a:spcPts val="0"/>
              </a:spcAft>
              <a:buSzPts val="5200"/>
              <a:buNone/>
              <a:defRPr sz="5200"/>
            </a:lvl8pPr>
            <a:lvl9pPr lvl="8" rtl="0">
              <a:spcBef>
                <a:spcPts val="0"/>
              </a:spcBef>
              <a:spcAft>
                <a:spcPts val="0"/>
              </a:spcAft>
              <a:buSzPts val="5200"/>
              <a:buNone/>
              <a:defRPr sz="5200"/>
            </a:lvl9pPr>
          </a:lstStyle>
          <a:p>
            <a:endParaRPr/>
          </a:p>
        </p:txBody>
      </p:sp>
      <p:sp>
        <p:nvSpPr>
          <p:cNvPr id="20" name="Google Shape;20;p3"/>
          <p:cNvSpPr txBox="1">
            <a:spLocks noGrp="1"/>
          </p:cNvSpPr>
          <p:nvPr>
            <p:ph type="subTitle" idx="1"/>
          </p:nvPr>
        </p:nvSpPr>
        <p:spPr>
          <a:xfrm>
            <a:off x="311700" y="3017125"/>
            <a:ext cx="8520600" cy="792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3"/>
              </a:buClr>
              <a:buSzPts val="1600"/>
              <a:buNone/>
              <a:defRPr>
                <a:solidFill>
                  <a:schemeClr val="accent3"/>
                </a:solidFill>
              </a:defRPr>
            </a:lvl1pPr>
            <a:lvl2pPr lvl="1" rtl="0">
              <a:lnSpc>
                <a:spcPct val="100000"/>
              </a:lnSpc>
              <a:spcBef>
                <a:spcPts val="0"/>
              </a:spcBef>
              <a:spcAft>
                <a:spcPts val="0"/>
              </a:spcAft>
              <a:buSzPts val="2800"/>
              <a:buNone/>
              <a:defRPr sz="2800"/>
            </a:lvl2pPr>
            <a:lvl3pPr lvl="2" rtl="0">
              <a:lnSpc>
                <a:spcPct val="100000"/>
              </a:lnSpc>
              <a:spcBef>
                <a:spcPts val="0"/>
              </a:spcBef>
              <a:spcAft>
                <a:spcPts val="0"/>
              </a:spcAft>
              <a:buSzPts val="2800"/>
              <a:buNone/>
              <a:defRPr sz="2800"/>
            </a:lvl3pPr>
            <a:lvl4pPr lvl="3" rtl="0">
              <a:lnSpc>
                <a:spcPct val="100000"/>
              </a:lnSpc>
              <a:spcBef>
                <a:spcPts val="0"/>
              </a:spcBef>
              <a:spcAft>
                <a:spcPts val="0"/>
              </a:spcAft>
              <a:buSzPts val="2800"/>
              <a:buNone/>
              <a:defRPr sz="2800"/>
            </a:lvl4pPr>
            <a:lvl5pPr lvl="4" rtl="0">
              <a:lnSpc>
                <a:spcPct val="100000"/>
              </a:lnSpc>
              <a:spcBef>
                <a:spcPts val="0"/>
              </a:spcBef>
              <a:spcAft>
                <a:spcPts val="0"/>
              </a:spcAft>
              <a:buSzPts val="2800"/>
              <a:buNone/>
              <a:defRPr sz="2800"/>
            </a:lvl5pPr>
            <a:lvl6pPr lvl="5" rtl="0">
              <a:lnSpc>
                <a:spcPct val="100000"/>
              </a:lnSpc>
              <a:spcBef>
                <a:spcPts val="0"/>
              </a:spcBef>
              <a:spcAft>
                <a:spcPts val="0"/>
              </a:spcAft>
              <a:buSzPts val="2800"/>
              <a:buNone/>
              <a:defRPr sz="2800"/>
            </a:lvl6pPr>
            <a:lvl7pPr lvl="6" rtl="0">
              <a:lnSpc>
                <a:spcPct val="100000"/>
              </a:lnSpc>
              <a:spcBef>
                <a:spcPts val="0"/>
              </a:spcBef>
              <a:spcAft>
                <a:spcPts val="0"/>
              </a:spcAft>
              <a:buSzPts val="2800"/>
              <a:buNone/>
              <a:defRPr sz="2800"/>
            </a:lvl7pPr>
            <a:lvl8pPr lvl="7" rtl="0">
              <a:lnSpc>
                <a:spcPct val="100000"/>
              </a:lnSpc>
              <a:spcBef>
                <a:spcPts val="0"/>
              </a:spcBef>
              <a:spcAft>
                <a:spcPts val="0"/>
              </a:spcAft>
              <a:buSzPts val="2800"/>
              <a:buNone/>
              <a:defRPr sz="2800"/>
            </a:lvl8pPr>
            <a:lvl9pPr lvl="8" rtl="0">
              <a:lnSpc>
                <a:spcPct val="100000"/>
              </a:lnSpc>
              <a:spcBef>
                <a:spcPts val="0"/>
              </a:spcBef>
              <a:spcAft>
                <a:spcPts val="0"/>
              </a:spcAft>
              <a:buSzPts val="2800"/>
              <a:buNone/>
              <a:defRPr sz="2800"/>
            </a:lvl9pPr>
          </a:lstStyle>
          <a:p>
            <a:endParaRPr/>
          </a:p>
        </p:txBody>
      </p:sp>
      <p:sp>
        <p:nvSpPr>
          <p:cNvPr id="21" name="Google Shape;21;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22" name="Google Shape;22;p3"/>
          <p:cNvPicPr preferRelativeResize="0"/>
          <p:nvPr/>
        </p:nvPicPr>
        <p:blipFill>
          <a:blip r:embed="rId3">
            <a:alphaModFix/>
          </a:blip>
          <a:stretch>
            <a:fillRect/>
          </a:stretch>
        </p:blipFill>
        <p:spPr>
          <a:xfrm>
            <a:off x="5904850" y="672376"/>
            <a:ext cx="2567601" cy="588251"/>
          </a:xfrm>
          <a:prstGeom prst="rect">
            <a:avLst/>
          </a:prstGeom>
          <a:noFill/>
          <a:ln>
            <a:noFill/>
          </a:ln>
        </p:spPr>
      </p:pic>
      <p:pic>
        <p:nvPicPr>
          <p:cNvPr id="23" name="Google Shape;23;p3"/>
          <p:cNvPicPr preferRelativeResize="0"/>
          <p:nvPr/>
        </p:nvPicPr>
        <p:blipFill rotWithShape="1">
          <a:blip r:embed="rId2">
            <a:alphaModFix amt="10000"/>
          </a:blip>
          <a:srcRect l="11037" t="24701" r="65302" b="24630"/>
          <a:stretch/>
        </p:blipFill>
        <p:spPr>
          <a:xfrm>
            <a:off x="7667875" y="2537350"/>
            <a:ext cx="1476125" cy="2606150"/>
          </a:xfrm>
          <a:prstGeom prst="rect">
            <a:avLst/>
          </a:prstGeom>
          <a:noFill/>
          <a:ln>
            <a:noFill/>
          </a:ln>
        </p:spPr>
      </p:pic>
      <p:pic>
        <p:nvPicPr>
          <p:cNvPr id="24" name="Google Shape;24;p3"/>
          <p:cNvPicPr preferRelativeResize="0"/>
          <p:nvPr/>
        </p:nvPicPr>
        <p:blipFill>
          <a:blip r:embed="rId4">
            <a:alphaModFix/>
          </a:blip>
          <a:stretch>
            <a:fillRect/>
          </a:stretch>
        </p:blipFill>
        <p:spPr>
          <a:xfrm>
            <a:off x="422875" y="4354125"/>
            <a:ext cx="2984156" cy="393599"/>
          </a:xfrm>
          <a:prstGeom prst="rect">
            <a:avLst/>
          </a:prstGeom>
          <a:noFill/>
          <a:ln>
            <a:noFill/>
          </a:ln>
        </p:spPr>
      </p:pic>
      <p:pic>
        <p:nvPicPr>
          <p:cNvPr id="9" name="Picture 8"/>
          <p:cNvPicPr>
            <a:picLocks noChangeAspect="1"/>
          </p:cNvPicPr>
          <p:nvPr userDrawn="1"/>
        </p:nvPicPr>
        <p:blipFill>
          <a:blip r:embed="rId5"/>
          <a:stretch>
            <a:fillRect/>
          </a:stretch>
        </p:blipFill>
        <p:spPr>
          <a:xfrm>
            <a:off x="1671573" y="4354125"/>
            <a:ext cx="2057141" cy="432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light" type="secHead">
  <p:cSld name="SECTION_HEADER">
    <p:spTree>
      <p:nvGrpSpPr>
        <p:cNvPr id="1" name="Shape 41"/>
        <p:cNvGrpSpPr/>
        <p:nvPr/>
      </p:nvGrpSpPr>
      <p:grpSpPr>
        <a:xfrm>
          <a:off x="0" y="0"/>
          <a:ext cx="0" cy="0"/>
          <a:chOff x="0" y="0"/>
          <a:chExt cx="0" cy="0"/>
        </a:xfrm>
      </p:grpSpPr>
      <p:sp>
        <p:nvSpPr>
          <p:cNvPr id="42" name="Google Shape;42;p6"/>
          <p:cNvSpPr txBox="1">
            <a:spLocks noGrp="1"/>
          </p:cNvSpPr>
          <p:nvPr>
            <p:ph type="title"/>
          </p:nvPr>
        </p:nvSpPr>
        <p:spPr>
          <a:xfrm>
            <a:off x="311700" y="1738050"/>
            <a:ext cx="4826700" cy="16674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2"/>
              </a:buClr>
              <a:buSzPts val="3600"/>
              <a:buNone/>
              <a:defRPr sz="3600" b="1">
                <a:solidFill>
                  <a:schemeClr val="accent2"/>
                </a:solidFill>
              </a:defRPr>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44" name="Google Shape;44;p6"/>
          <p:cNvPicPr preferRelativeResize="0"/>
          <p:nvPr/>
        </p:nvPicPr>
        <p:blipFill rotWithShape="1">
          <a:blip r:embed="rId2">
            <a:alphaModFix amt="10000"/>
          </a:blip>
          <a:srcRect t="-613" r="25211" b="1652"/>
          <a:stretch/>
        </p:blipFill>
        <p:spPr>
          <a:xfrm>
            <a:off x="4398050" y="-44150"/>
            <a:ext cx="4745946" cy="5187650"/>
          </a:xfrm>
          <a:prstGeom prst="rect">
            <a:avLst/>
          </a:prstGeom>
          <a:noFill/>
          <a:ln>
            <a:noFill/>
          </a:ln>
        </p:spPr>
      </p:pic>
      <p:pic>
        <p:nvPicPr>
          <p:cNvPr id="45" name="Google Shape;45;p6"/>
          <p:cNvPicPr preferRelativeResize="0"/>
          <p:nvPr/>
        </p:nvPicPr>
        <p:blipFill>
          <a:blip r:embed="rId3">
            <a:alphaModFix/>
          </a:blip>
          <a:stretch>
            <a:fillRect/>
          </a:stretch>
        </p:blipFill>
        <p:spPr>
          <a:xfrm>
            <a:off x="6835487" y="460551"/>
            <a:ext cx="1700789" cy="387366"/>
          </a:xfrm>
          <a:prstGeom prst="rect">
            <a:avLst/>
          </a:prstGeom>
          <a:noFill/>
          <a:ln>
            <a:noFill/>
          </a:ln>
        </p:spPr>
      </p:pic>
      <p:pic>
        <p:nvPicPr>
          <p:cNvPr id="46" name="Google Shape;46;p6"/>
          <p:cNvPicPr preferRelativeResize="0"/>
          <p:nvPr/>
        </p:nvPicPr>
        <p:blipFill rotWithShape="1">
          <a:blip r:embed="rId2">
            <a:alphaModFix amt="10000"/>
          </a:blip>
          <a:srcRect l="64227" t="53195" r="23937" b="23516"/>
          <a:stretch/>
        </p:blipFill>
        <p:spPr>
          <a:xfrm>
            <a:off x="0" y="1"/>
            <a:ext cx="750979" cy="1220797"/>
          </a:xfrm>
          <a:prstGeom prst="rect">
            <a:avLst/>
          </a:prstGeom>
          <a:noFill/>
          <a:ln>
            <a:noFill/>
          </a:ln>
        </p:spPr>
      </p:pic>
      <p:pic>
        <p:nvPicPr>
          <p:cNvPr id="47" name="Google Shape;47;p6"/>
          <p:cNvPicPr preferRelativeResize="0"/>
          <p:nvPr/>
        </p:nvPicPr>
        <p:blipFill>
          <a:blip r:embed="rId4">
            <a:alphaModFix/>
          </a:blip>
          <a:stretch>
            <a:fillRect/>
          </a:stretch>
        </p:blipFill>
        <p:spPr>
          <a:xfrm>
            <a:off x="422875" y="4354125"/>
            <a:ext cx="2984156" cy="393599"/>
          </a:xfrm>
          <a:prstGeom prst="rect">
            <a:avLst/>
          </a:prstGeom>
          <a:noFill/>
          <a:ln>
            <a:noFill/>
          </a:ln>
        </p:spPr>
      </p:pic>
      <p:pic>
        <p:nvPicPr>
          <p:cNvPr id="8" name="Picture 7"/>
          <p:cNvPicPr>
            <a:picLocks noChangeAspect="1"/>
          </p:cNvPicPr>
          <p:nvPr userDrawn="1"/>
        </p:nvPicPr>
        <p:blipFill>
          <a:blip r:embed="rId5"/>
          <a:stretch>
            <a:fillRect/>
          </a:stretch>
        </p:blipFill>
        <p:spPr>
          <a:xfrm>
            <a:off x="1671573" y="4354125"/>
            <a:ext cx="2057141" cy="432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light">
  <p:cSld name="TITLE_AND_BODY_1">
    <p:spTree>
      <p:nvGrpSpPr>
        <p:cNvPr id="1" name="Shape 62"/>
        <p:cNvGrpSpPr/>
        <p:nvPr/>
      </p:nvGrpSpPr>
      <p:grpSpPr>
        <a:xfrm>
          <a:off x="0" y="0"/>
          <a:ext cx="0" cy="0"/>
          <a:chOff x="0" y="0"/>
          <a:chExt cx="0" cy="0"/>
        </a:xfrm>
      </p:grpSpPr>
      <p:pic>
        <p:nvPicPr>
          <p:cNvPr id="63" name="Google Shape;63;p9"/>
          <p:cNvPicPr preferRelativeResize="0"/>
          <p:nvPr/>
        </p:nvPicPr>
        <p:blipFill rotWithShape="1">
          <a:blip r:embed="rId2">
            <a:alphaModFix amt="10000"/>
          </a:blip>
          <a:srcRect t="55468" r="78832"/>
          <a:stretch/>
        </p:blipFill>
        <p:spPr>
          <a:xfrm>
            <a:off x="7825975" y="2896400"/>
            <a:ext cx="1318021" cy="2290502"/>
          </a:xfrm>
          <a:prstGeom prst="rect">
            <a:avLst/>
          </a:prstGeom>
          <a:noFill/>
          <a:ln>
            <a:noFill/>
          </a:ln>
        </p:spPr>
      </p:pic>
      <p:sp>
        <p:nvSpPr>
          <p:cNvPr id="64" name="Google Shape;64;p9"/>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800"/>
              <a:buNone/>
              <a:defRPr b="1">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5" name="Google Shape;65;p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30200" rtl="0">
              <a:spcBef>
                <a:spcPts val="0"/>
              </a:spcBef>
              <a:spcAft>
                <a:spcPts val="0"/>
              </a:spcAft>
              <a:buSzPts val="1600"/>
              <a:buChar char="●"/>
              <a:defRPr/>
            </a:lvl1pPr>
            <a:lvl2pPr marL="914400" lvl="1" indent="-311150" rtl="0">
              <a:spcBef>
                <a:spcPts val="1600"/>
              </a:spcBef>
              <a:spcAft>
                <a:spcPts val="0"/>
              </a:spcAft>
              <a:buSzPts val="1300"/>
              <a:buChar char="○"/>
              <a:defRPr/>
            </a:lvl2pPr>
            <a:lvl3pPr marL="1371600" lvl="2" indent="-304800" rtl="0">
              <a:spcBef>
                <a:spcPts val="1600"/>
              </a:spcBef>
              <a:spcAft>
                <a:spcPts val="0"/>
              </a:spcAft>
              <a:buSzPts val="1200"/>
              <a:buChar char="■"/>
              <a:defRPr/>
            </a:lvl3pPr>
            <a:lvl4pPr marL="1828800" lvl="3" indent="-298450" rtl="0">
              <a:spcBef>
                <a:spcPts val="1600"/>
              </a:spcBef>
              <a:spcAft>
                <a:spcPts val="0"/>
              </a:spcAft>
              <a:buSzPts val="1100"/>
              <a:buChar char="●"/>
              <a:defRPr/>
            </a:lvl4pPr>
            <a:lvl5pPr marL="2286000" lvl="4" indent="-292100" rtl="0">
              <a:spcBef>
                <a:spcPts val="1600"/>
              </a:spcBef>
              <a:spcAft>
                <a:spcPts val="0"/>
              </a:spcAft>
              <a:buSzPts val="1000"/>
              <a:buChar char="○"/>
              <a:defRPr/>
            </a:lvl5pPr>
            <a:lvl6pPr marL="2743200" lvl="5" indent="-285750" rtl="0">
              <a:spcBef>
                <a:spcPts val="1600"/>
              </a:spcBef>
              <a:spcAft>
                <a:spcPts val="0"/>
              </a:spcAft>
              <a:buSzPts val="900"/>
              <a:buChar char="■"/>
              <a:defRPr/>
            </a:lvl6pPr>
            <a:lvl7pPr marL="3200400" lvl="6" indent="-279400" rtl="0">
              <a:spcBef>
                <a:spcPts val="1600"/>
              </a:spcBef>
              <a:spcAft>
                <a:spcPts val="0"/>
              </a:spcAft>
              <a:buSzPts val="800"/>
              <a:buChar char="●"/>
              <a:defRPr/>
            </a:lvl7pPr>
            <a:lvl8pPr marL="3657600" lvl="7" indent="-273050" rtl="0">
              <a:spcBef>
                <a:spcPts val="1600"/>
              </a:spcBef>
              <a:spcAft>
                <a:spcPts val="0"/>
              </a:spcAft>
              <a:buSzPts val="700"/>
              <a:buChar char="○"/>
              <a:defRPr/>
            </a:lvl8pPr>
            <a:lvl9pPr marL="4114800" lvl="8" indent="-266700" rtl="0">
              <a:spcBef>
                <a:spcPts val="1600"/>
              </a:spcBef>
              <a:spcAft>
                <a:spcPts val="1600"/>
              </a:spcAft>
              <a:buSzPts val="600"/>
              <a:buChar char="■"/>
              <a:defRPr/>
            </a:lvl9pPr>
          </a:lstStyle>
          <a:p>
            <a:endParaRPr/>
          </a:p>
        </p:txBody>
      </p:sp>
      <p:sp>
        <p:nvSpPr>
          <p:cNvPr id="66" name="Google Shape;66;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pic>
        <p:nvPicPr>
          <p:cNvPr id="67" name="Google Shape;67;p9"/>
          <p:cNvPicPr preferRelativeResize="0"/>
          <p:nvPr/>
        </p:nvPicPr>
        <p:blipFill>
          <a:blip r:embed="rId3">
            <a:alphaModFix/>
          </a:blip>
          <a:stretch>
            <a:fillRect/>
          </a:stretch>
        </p:blipFill>
        <p:spPr>
          <a:xfrm>
            <a:off x="7285675" y="401800"/>
            <a:ext cx="1546620" cy="354350"/>
          </a:xfrm>
          <a:prstGeom prst="rect">
            <a:avLst/>
          </a:prstGeom>
          <a:noFill/>
          <a:ln>
            <a:noFill/>
          </a:ln>
        </p:spPr>
      </p:pic>
      <p:sp>
        <p:nvSpPr>
          <p:cNvPr id="68" name="Google Shape;68;p9"/>
          <p:cNvSpPr txBox="1"/>
          <p:nvPr/>
        </p:nvSpPr>
        <p:spPr>
          <a:xfrm>
            <a:off x="311700" y="4692175"/>
            <a:ext cx="52662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999999"/>
                </a:solidFill>
              </a:rPr>
              <a:t>© 2019 CertBond - Cost Action CA18120</a:t>
            </a:r>
            <a:endParaRPr sz="900">
              <a:solidFill>
                <a:srgbClr val="999999"/>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light" type="twoColTx">
  <p:cSld name="TITLE_AND_TWO_COLUMNS">
    <p:spTree>
      <p:nvGrpSpPr>
        <p:cNvPr id="1" name="Shape 69"/>
        <p:cNvGrpSpPr/>
        <p:nvPr/>
      </p:nvGrpSpPr>
      <p:grpSpPr>
        <a:xfrm>
          <a:off x="0" y="0"/>
          <a:ext cx="0" cy="0"/>
          <a:chOff x="0" y="0"/>
          <a:chExt cx="0" cy="0"/>
        </a:xfrm>
      </p:grpSpPr>
      <p:sp>
        <p:nvSpPr>
          <p:cNvPr id="70" name="Google Shape;70;p10"/>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71" name="Google Shape;71;p10"/>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72" name="Google Shape;72;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73" name="Google Shape;73;p10"/>
          <p:cNvSpPr txBox="1">
            <a:spLocks noGrp="1"/>
          </p:cNvSpPr>
          <p:nvPr>
            <p:ph type="title"/>
          </p:nvPr>
        </p:nvSpPr>
        <p:spPr>
          <a:xfrm>
            <a:off x="311700" y="292625"/>
            <a:ext cx="51219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800"/>
              <a:buNone/>
              <a:defRPr>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74" name="Google Shape;74;p10"/>
          <p:cNvPicPr preferRelativeResize="0"/>
          <p:nvPr/>
        </p:nvPicPr>
        <p:blipFill>
          <a:blip r:embed="rId2">
            <a:alphaModFix/>
          </a:blip>
          <a:stretch>
            <a:fillRect/>
          </a:stretch>
        </p:blipFill>
        <p:spPr>
          <a:xfrm>
            <a:off x="7285675" y="401800"/>
            <a:ext cx="1546620" cy="354350"/>
          </a:xfrm>
          <a:prstGeom prst="rect">
            <a:avLst/>
          </a:prstGeom>
          <a:noFill/>
          <a:ln>
            <a:noFill/>
          </a:ln>
        </p:spPr>
      </p:pic>
      <p:sp>
        <p:nvSpPr>
          <p:cNvPr id="75" name="Google Shape;75;p10"/>
          <p:cNvSpPr txBox="1"/>
          <p:nvPr/>
        </p:nvSpPr>
        <p:spPr>
          <a:xfrm>
            <a:off x="311700" y="4692175"/>
            <a:ext cx="52662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999999"/>
                </a:solidFill>
              </a:rPr>
              <a:t>© 2019 CertBond - Cost Action CA18120</a:t>
            </a:r>
            <a:endParaRPr sz="900">
              <a:solidFill>
                <a:srgbClr val="999999"/>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two columns dark">
  <p:cSld name="TITLE_AND_TWO_COLUMNS_1">
    <p:bg>
      <p:bgPr>
        <a:solidFill>
          <a:schemeClr val="accent2"/>
        </a:solidFill>
        <a:effectLst/>
      </p:bgPr>
    </p:bg>
    <p:spTree>
      <p:nvGrpSpPr>
        <p:cNvPr id="1" name="Shape 76"/>
        <p:cNvGrpSpPr/>
        <p:nvPr/>
      </p:nvGrpSpPr>
      <p:grpSpPr>
        <a:xfrm>
          <a:off x="0" y="0"/>
          <a:ext cx="0" cy="0"/>
          <a:chOff x="0" y="0"/>
          <a:chExt cx="0" cy="0"/>
        </a:xfrm>
      </p:grpSpPr>
      <p:sp>
        <p:nvSpPr>
          <p:cNvPr id="77" name="Google Shape;77;p11"/>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lt1"/>
              </a:buClr>
              <a:buSzPts val="1400"/>
              <a:buChar char="●"/>
              <a:defRPr sz="14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78" name="Google Shape;78;p11"/>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Clr>
                <a:schemeClr val="lt1"/>
              </a:buClr>
              <a:buSzPts val="1400"/>
              <a:buChar char="●"/>
              <a:defRPr sz="1400">
                <a:solidFill>
                  <a:schemeClr val="lt1"/>
                </a:solidFill>
              </a:defRPr>
            </a:lvl1pPr>
            <a:lvl2pPr marL="914400" lvl="1" indent="-304800" rtl="0">
              <a:spcBef>
                <a:spcPts val="1600"/>
              </a:spcBef>
              <a:spcAft>
                <a:spcPts val="0"/>
              </a:spcAft>
              <a:buClr>
                <a:schemeClr val="lt1"/>
              </a:buClr>
              <a:buSzPts val="1200"/>
              <a:buChar char="○"/>
              <a:defRPr sz="1200">
                <a:solidFill>
                  <a:schemeClr val="lt1"/>
                </a:solidFill>
              </a:defRPr>
            </a:lvl2pPr>
            <a:lvl3pPr marL="1371600" lvl="2" indent="-304800" rtl="0">
              <a:spcBef>
                <a:spcPts val="1600"/>
              </a:spcBef>
              <a:spcAft>
                <a:spcPts val="0"/>
              </a:spcAft>
              <a:buClr>
                <a:schemeClr val="lt1"/>
              </a:buClr>
              <a:buSzPts val="1200"/>
              <a:buChar char="■"/>
              <a:defRPr sz="1200">
                <a:solidFill>
                  <a:schemeClr val="lt1"/>
                </a:solidFill>
              </a:defRPr>
            </a:lvl3pPr>
            <a:lvl4pPr marL="1828800" lvl="3" indent="-304800" rtl="0">
              <a:spcBef>
                <a:spcPts val="1600"/>
              </a:spcBef>
              <a:spcAft>
                <a:spcPts val="0"/>
              </a:spcAft>
              <a:buClr>
                <a:schemeClr val="lt1"/>
              </a:buClr>
              <a:buSzPts val="1200"/>
              <a:buChar char="●"/>
              <a:defRPr sz="1200">
                <a:solidFill>
                  <a:schemeClr val="lt1"/>
                </a:solidFill>
              </a:defRPr>
            </a:lvl4pPr>
            <a:lvl5pPr marL="2286000" lvl="4" indent="-304800" rtl="0">
              <a:spcBef>
                <a:spcPts val="1600"/>
              </a:spcBef>
              <a:spcAft>
                <a:spcPts val="0"/>
              </a:spcAft>
              <a:buClr>
                <a:schemeClr val="lt1"/>
              </a:buClr>
              <a:buSzPts val="1200"/>
              <a:buChar char="○"/>
              <a:defRPr sz="1200">
                <a:solidFill>
                  <a:schemeClr val="lt1"/>
                </a:solidFill>
              </a:defRPr>
            </a:lvl5pPr>
            <a:lvl6pPr marL="2743200" lvl="5" indent="-304800" rtl="0">
              <a:spcBef>
                <a:spcPts val="1600"/>
              </a:spcBef>
              <a:spcAft>
                <a:spcPts val="0"/>
              </a:spcAft>
              <a:buClr>
                <a:schemeClr val="lt1"/>
              </a:buClr>
              <a:buSzPts val="1200"/>
              <a:buChar char="■"/>
              <a:defRPr sz="1200">
                <a:solidFill>
                  <a:schemeClr val="lt1"/>
                </a:solidFill>
              </a:defRPr>
            </a:lvl6pPr>
            <a:lvl7pPr marL="3200400" lvl="6" indent="-304800" rtl="0">
              <a:spcBef>
                <a:spcPts val="1600"/>
              </a:spcBef>
              <a:spcAft>
                <a:spcPts val="0"/>
              </a:spcAft>
              <a:buClr>
                <a:schemeClr val="lt1"/>
              </a:buClr>
              <a:buSzPts val="1200"/>
              <a:buChar char="●"/>
              <a:defRPr sz="1200">
                <a:solidFill>
                  <a:schemeClr val="lt1"/>
                </a:solidFill>
              </a:defRPr>
            </a:lvl7pPr>
            <a:lvl8pPr marL="3657600" lvl="7" indent="-304800" rtl="0">
              <a:spcBef>
                <a:spcPts val="1600"/>
              </a:spcBef>
              <a:spcAft>
                <a:spcPts val="0"/>
              </a:spcAft>
              <a:buClr>
                <a:schemeClr val="lt1"/>
              </a:buClr>
              <a:buSzPts val="1200"/>
              <a:buChar char="○"/>
              <a:defRPr sz="1200">
                <a:solidFill>
                  <a:schemeClr val="lt1"/>
                </a:solidFill>
              </a:defRPr>
            </a:lvl8pPr>
            <a:lvl9pPr marL="4114800" lvl="8" indent="-304800" rtl="0">
              <a:spcBef>
                <a:spcPts val="1600"/>
              </a:spcBef>
              <a:spcAft>
                <a:spcPts val="1600"/>
              </a:spcAft>
              <a:buClr>
                <a:schemeClr val="lt1"/>
              </a:buClr>
              <a:buSzPts val="1200"/>
              <a:buChar char="■"/>
              <a:defRPr sz="1200">
                <a:solidFill>
                  <a:schemeClr val="lt1"/>
                </a:solidFill>
              </a:defRPr>
            </a:lvl9pPr>
          </a:lstStyle>
          <a:p>
            <a:endParaRPr/>
          </a:p>
        </p:txBody>
      </p:sp>
      <p:sp>
        <p:nvSpPr>
          <p:cNvPr id="79" name="Google Shape;7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80" name="Google Shape;80;p11"/>
          <p:cNvSpPr txBox="1">
            <a:spLocks noGrp="1"/>
          </p:cNvSpPr>
          <p:nvPr>
            <p:ph type="title"/>
          </p:nvPr>
        </p:nvSpPr>
        <p:spPr>
          <a:xfrm>
            <a:off x="311700" y="292625"/>
            <a:ext cx="51219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800"/>
              <a:buNone/>
              <a:defRPr>
                <a:solidFill>
                  <a:schemeClr val="l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endParaRPr/>
          </a:p>
        </p:txBody>
      </p:sp>
      <p:sp>
        <p:nvSpPr>
          <p:cNvPr id="81" name="Google Shape;81;p11"/>
          <p:cNvSpPr txBox="1"/>
          <p:nvPr/>
        </p:nvSpPr>
        <p:spPr>
          <a:xfrm>
            <a:off x="311700" y="4692175"/>
            <a:ext cx="52662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chemeClr val="lt1"/>
                </a:solidFill>
              </a:rPr>
              <a:t>© 2019 CertBond - Cost Action CA18120</a:t>
            </a:r>
            <a:endParaRPr sz="900">
              <a:solidFill>
                <a:schemeClr val="lt1"/>
              </a:solidFill>
            </a:endParaRPr>
          </a:p>
        </p:txBody>
      </p:sp>
      <p:pic>
        <p:nvPicPr>
          <p:cNvPr id="82" name="Google Shape;82;p11"/>
          <p:cNvPicPr preferRelativeResize="0"/>
          <p:nvPr/>
        </p:nvPicPr>
        <p:blipFill>
          <a:blip r:embed="rId2">
            <a:alphaModFix/>
          </a:blip>
          <a:stretch>
            <a:fillRect/>
          </a:stretch>
        </p:blipFill>
        <p:spPr>
          <a:xfrm>
            <a:off x="7133236" y="382175"/>
            <a:ext cx="1699071" cy="393600"/>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light" type="titleOnly">
  <p:cSld name="TITLE_ONLY">
    <p:spTree>
      <p:nvGrpSpPr>
        <p:cNvPr id="1" name="Shape 83"/>
        <p:cNvGrpSpPr/>
        <p:nvPr/>
      </p:nvGrpSpPr>
      <p:grpSpPr>
        <a:xfrm>
          <a:off x="0" y="0"/>
          <a:ext cx="0" cy="0"/>
          <a:chOff x="0" y="0"/>
          <a:chExt cx="0" cy="0"/>
        </a:xfrm>
      </p:grpSpPr>
      <p:sp>
        <p:nvSpPr>
          <p:cNvPr id="84" name="Google Shape;8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85" name="Google Shape;85;p12"/>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800"/>
              <a:buNone/>
              <a:defRPr b="1">
                <a:solidFill>
                  <a:schemeClr val="accen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86" name="Google Shape;86;p12"/>
          <p:cNvPicPr preferRelativeResize="0"/>
          <p:nvPr/>
        </p:nvPicPr>
        <p:blipFill>
          <a:blip r:embed="rId2">
            <a:alphaModFix/>
          </a:blip>
          <a:stretch>
            <a:fillRect/>
          </a:stretch>
        </p:blipFill>
        <p:spPr>
          <a:xfrm>
            <a:off x="7285675" y="401800"/>
            <a:ext cx="1546620" cy="354350"/>
          </a:xfrm>
          <a:prstGeom prst="rect">
            <a:avLst/>
          </a:prstGeom>
          <a:noFill/>
          <a:ln>
            <a:noFill/>
          </a:ln>
        </p:spPr>
      </p:pic>
      <p:sp>
        <p:nvSpPr>
          <p:cNvPr id="87" name="Google Shape;87;p12"/>
          <p:cNvSpPr txBox="1"/>
          <p:nvPr/>
        </p:nvSpPr>
        <p:spPr>
          <a:xfrm>
            <a:off x="311700" y="4692175"/>
            <a:ext cx="52662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rgbClr val="999999"/>
                </a:solidFill>
              </a:rPr>
              <a:t>© 2019 CertBond - Cost Action CA18120</a:t>
            </a:r>
            <a:endParaRPr sz="900">
              <a:solidFill>
                <a:srgbClr val="999999"/>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light 1">
  <p:cSld name="TITLE_ONLY_1">
    <p:bg>
      <p:bgPr>
        <a:solidFill>
          <a:schemeClr val="accent2"/>
        </a:solidFill>
        <a:effectLst/>
      </p:bgPr>
    </p:bg>
    <p:spTree>
      <p:nvGrpSpPr>
        <p:cNvPr id="1" name="Shape 88"/>
        <p:cNvGrpSpPr/>
        <p:nvPr/>
      </p:nvGrpSpPr>
      <p:grpSpPr>
        <a:xfrm>
          <a:off x="0" y="0"/>
          <a:ext cx="0" cy="0"/>
          <a:chOff x="0" y="0"/>
          <a:chExt cx="0" cy="0"/>
        </a:xfrm>
      </p:grpSpPr>
      <p:sp>
        <p:nvSpPr>
          <p:cNvPr id="89" name="Google Shape;89;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90" name="Google Shape;90;p13"/>
          <p:cNvSpPr txBox="1">
            <a:spLocks noGrp="1"/>
          </p:cNvSpPr>
          <p:nvPr>
            <p:ph type="title"/>
          </p:nvPr>
        </p:nvSpPr>
        <p:spPr>
          <a:xfrm>
            <a:off x="311700" y="292625"/>
            <a:ext cx="6534300" cy="5727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2800"/>
              <a:buNone/>
              <a:defRPr b="1">
                <a:solidFill>
                  <a:schemeClr val="lt1"/>
                </a:solidFill>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pic>
        <p:nvPicPr>
          <p:cNvPr id="91" name="Google Shape;91;p13"/>
          <p:cNvPicPr preferRelativeResize="0"/>
          <p:nvPr/>
        </p:nvPicPr>
        <p:blipFill>
          <a:blip r:embed="rId2">
            <a:alphaModFix/>
          </a:blip>
          <a:stretch>
            <a:fillRect/>
          </a:stretch>
        </p:blipFill>
        <p:spPr>
          <a:xfrm>
            <a:off x="7133236" y="382175"/>
            <a:ext cx="1699071" cy="393600"/>
          </a:xfrm>
          <a:prstGeom prst="rect">
            <a:avLst/>
          </a:prstGeom>
          <a:noFill/>
          <a:ln>
            <a:noFill/>
          </a:ln>
        </p:spPr>
      </p:pic>
      <p:sp>
        <p:nvSpPr>
          <p:cNvPr id="92" name="Google Shape;92;p13"/>
          <p:cNvSpPr txBox="1"/>
          <p:nvPr/>
        </p:nvSpPr>
        <p:spPr>
          <a:xfrm>
            <a:off x="311700" y="4692175"/>
            <a:ext cx="5266200" cy="335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900">
                <a:solidFill>
                  <a:schemeClr val="lt1"/>
                </a:solidFill>
              </a:rPr>
              <a:t>© 2019 CertBond - Cost Action CA18120</a:t>
            </a:r>
            <a:endParaRPr sz="900">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light" type="blank">
  <p:cSld name="BLANK">
    <p:spTree>
      <p:nvGrpSpPr>
        <p:cNvPr id="1" name="Shape 100"/>
        <p:cNvGrpSpPr/>
        <p:nvPr/>
      </p:nvGrpSpPr>
      <p:grpSpPr>
        <a:xfrm>
          <a:off x="0" y="0"/>
          <a:ext cx="0" cy="0"/>
          <a:chOff x="0" y="0"/>
          <a:chExt cx="0" cy="0"/>
        </a:xfrm>
      </p:grpSpPr>
      <p:sp>
        <p:nvSpPr>
          <p:cNvPr id="101" name="Google Shape;101;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b="1">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15000"/>
              </a:lnSpc>
              <a:spcBef>
                <a:spcPts val="0"/>
              </a:spcBef>
              <a:spcAft>
                <a:spcPts val="0"/>
              </a:spcAft>
              <a:buClr>
                <a:schemeClr val="dk2"/>
              </a:buClr>
              <a:buSzPts val="1600"/>
              <a:buChar char="●"/>
              <a:defRPr sz="1600">
                <a:solidFill>
                  <a:schemeClr val="dk2"/>
                </a:solidFill>
              </a:defRPr>
            </a:lvl1pPr>
            <a:lvl2pPr marL="914400" lvl="1" indent="-311150">
              <a:lnSpc>
                <a:spcPct val="115000"/>
              </a:lnSpc>
              <a:spcBef>
                <a:spcPts val="1600"/>
              </a:spcBef>
              <a:spcAft>
                <a:spcPts val="0"/>
              </a:spcAft>
              <a:buClr>
                <a:schemeClr val="dk2"/>
              </a:buClr>
              <a:buSzPts val="1300"/>
              <a:buChar char="○"/>
              <a:defRPr sz="1300">
                <a:solidFill>
                  <a:schemeClr val="dk2"/>
                </a:solidFill>
              </a:defRPr>
            </a:lvl2pPr>
            <a:lvl3pPr marL="1371600" lvl="2" indent="-304800">
              <a:lnSpc>
                <a:spcPct val="115000"/>
              </a:lnSpc>
              <a:spcBef>
                <a:spcPts val="1600"/>
              </a:spcBef>
              <a:spcAft>
                <a:spcPts val="0"/>
              </a:spcAft>
              <a:buClr>
                <a:schemeClr val="dk2"/>
              </a:buClr>
              <a:buSzPts val="1200"/>
              <a:buChar char="■"/>
              <a:defRPr sz="1200">
                <a:solidFill>
                  <a:schemeClr val="dk2"/>
                </a:solidFill>
              </a:defRPr>
            </a:lvl3pPr>
            <a:lvl4pPr marL="1828800" lvl="3" indent="-298450">
              <a:lnSpc>
                <a:spcPct val="115000"/>
              </a:lnSpc>
              <a:spcBef>
                <a:spcPts val="1600"/>
              </a:spcBef>
              <a:spcAft>
                <a:spcPts val="0"/>
              </a:spcAft>
              <a:buClr>
                <a:schemeClr val="dk2"/>
              </a:buClr>
              <a:buSzPts val="1100"/>
              <a:buChar char="●"/>
              <a:defRPr sz="1100">
                <a:solidFill>
                  <a:schemeClr val="dk2"/>
                </a:solidFill>
              </a:defRPr>
            </a:lvl4pPr>
            <a:lvl5pPr marL="2286000" lvl="4" indent="-292100">
              <a:lnSpc>
                <a:spcPct val="115000"/>
              </a:lnSpc>
              <a:spcBef>
                <a:spcPts val="1600"/>
              </a:spcBef>
              <a:spcAft>
                <a:spcPts val="0"/>
              </a:spcAft>
              <a:buClr>
                <a:schemeClr val="dk2"/>
              </a:buClr>
              <a:buSzPts val="1000"/>
              <a:buChar char="○"/>
              <a:defRPr sz="1000">
                <a:solidFill>
                  <a:schemeClr val="dk2"/>
                </a:solidFill>
              </a:defRPr>
            </a:lvl5pPr>
            <a:lvl6pPr marL="2743200" lvl="5" indent="-285750">
              <a:lnSpc>
                <a:spcPct val="115000"/>
              </a:lnSpc>
              <a:spcBef>
                <a:spcPts val="1600"/>
              </a:spcBef>
              <a:spcAft>
                <a:spcPts val="0"/>
              </a:spcAft>
              <a:buClr>
                <a:schemeClr val="dk2"/>
              </a:buClr>
              <a:buSzPts val="900"/>
              <a:buChar char="■"/>
              <a:defRPr sz="900">
                <a:solidFill>
                  <a:schemeClr val="dk2"/>
                </a:solidFill>
              </a:defRPr>
            </a:lvl6pPr>
            <a:lvl7pPr marL="3200400" lvl="6" indent="-279400">
              <a:lnSpc>
                <a:spcPct val="115000"/>
              </a:lnSpc>
              <a:spcBef>
                <a:spcPts val="1600"/>
              </a:spcBef>
              <a:spcAft>
                <a:spcPts val="0"/>
              </a:spcAft>
              <a:buClr>
                <a:schemeClr val="dk2"/>
              </a:buClr>
              <a:buSzPts val="800"/>
              <a:buChar char="●"/>
              <a:defRPr sz="800">
                <a:solidFill>
                  <a:schemeClr val="dk2"/>
                </a:solidFill>
              </a:defRPr>
            </a:lvl7pPr>
            <a:lvl8pPr marL="3657600" lvl="7" indent="-273050">
              <a:lnSpc>
                <a:spcPct val="115000"/>
              </a:lnSpc>
              <a:spcBef>
                <a:spcPts val="1600"/>
              </a:spcBef>
              <a:spcAft>
                <a:spcPts val="0"/>
              </a:spcAft>
              <a:buClr>
                <a:schemeClr val="dk2"/>
              </a:buClr>
              <a:buSzPts val="700"/>
              <a:buChar char="○"/>
              <a:defRPr sz="700">
                <a:solidFill>
                  <a:schemeClr val="dk2"/>
                </a:solidFill>
              </a:defRPr>
            </a:lvl8pPr>
            <a:lvl9pPr marL="4114800" lvl="8" indent="-266700">
              <a:lnSpc>
                <a:spcPct val="115000"/>
              </a:lnSpc>
              <a:spcBef>
                <a:spcPts val="1600"/>
              </a:spcBef>
              <a:spcAft>
                <a:spcPts val="1600"/>
              </a:spcAft>
              <a:buClr>
                <a:schemeClr val="dk2"/>
              </a:buClr>
              <a:buSzPts val="600"/>
              <a:buChar char="■"/>
              <a:defRPr sz="600">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5" r:id="rId4"/>
    <p:sldLayoutId id="2147483656" r:id="rId5"/>
    <p:sldLayoutId id="2147483657" r:id="rId6"/>
    <p:sldLayoutId id="2147483658" r:id="rId7"/>
    <p:sldLayoutId id="2147483659" r:id="rId8"/>
    <p:sldLayoutId id="2147483661" r:id="rId9"/>
    <p:sldLayoutId id="2147483662"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18"/>
          <p:cNvSpPr txBox="1">
            <a:spLocks noGrp="1"/>
          </p:cNvSpPr>
          <p:nvPr>
            <p:ph type="ctrTitle"/>
          </p:nvPr>
        </p:nvSpPr>
        <p:spPr>
          <a:xfrm>
            <a:off x="311700" y="2111125"/>
            <a:ext cx="8520600" cy="90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Insert Title Here</a:t>
            </a:r>
            <a:endParaRPr/>
          </a:p>
        </p:txBody>
      </p:sp>
      <p:sp>
        <p:nvSpPr>
          <p:cNvPr id="115" name="Google Shape;115;p18"/>
          <p:cNvSpPr txBox="1">
            <a:spLocks noGrp="1"/>
          </p:cNvSpPr>
          <p:nvPr>
            <p:ph type="subTitle" idx="1"/>
          </p:nvPr>
        </p:nvSpPr>
        <p:spPr>
          <a:xfrm>
            <a:off x="311700" y="3017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Insert Subtitle Here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5"/>
          <p:cNvSpPr txBox="1">
            <a:spLocks noGrp="1"/>
          </p:cNvSpPr>
          <p:nvPr>
            <p:ph type="ctrTitle"/>
          </p:nvPr>
        </p:nvSpPr>
        <p:spPr>
          <a:xfrm>
            <a:off x="311700" y="2111125"/>
            <a:ext cx="8520600" cy="9060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Thank You!</a:t>
            </a:r>
            <a:endParaRPr/>
          </a:p>
        </p:txBody>
      </p:sp>
      <p:sp>
        <p:nvSpPr>
          <p:cNvPr id="157" name="Google Shape;157;p25"/>
          <p:cNvSpPr txBox="1">
            <a:spLocks noGrp="1"/>
          </p:cNvSpPr>
          <p:nvPr>
            <p:ph type="subTitle" idx="1"/>
          </p:nvPr>
        </p:nvSpPr>
        <p:spPr>
          <a:xfrm>
            <a:off x="311700" y="3017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www.certbond.eu</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dirty="0" smtClean="0"/>
              <a:t>Outline</a:t>
            </a:r>
            <a:endParaRPr dirty="0"/>
          </a:p>
        </p:txBody>
      </p:sp>
      <p:sp>
        <p:nvSpPr>
          <p:cNvPr id="121" name="Google Shape;12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200"/>
              </a:spcAft>
              <a:buFont typeface="Wingdings" panose="05000000000000000000" pitchFamily="2" charset="2"/>
              <a:buChar char="§"/>
            </a:pPr>
            <a:r>
              <a:rPr lang="en" sz="1800" dirty="0" smtClean="0">
                <a:solidFill>
                  <a:schemeClr val="tx1"/>
                </a:solidFill>
              </a:rPr>
              <a:t>Topic 1</a:t>
            </a:r>
          </a:p>
          <a:p>
            <a:pPr marL="285750" indent="-285750">
              <a:spcAft>
                <a:spcPts val="1600"/>
              </a:spcAft>
              <a:buFont typeface="Wingdings" panose="05000000000000000000" pitchFamily="2" charset="2"/>
              <a:buChar char="§"/>
            </a:pPr>
            <a:r>
              <a:rPr lang="en-US" sz="1800" dirty="0" smtClean="0">
                <a:solidFill>
                  <a:schemeClr val="tx1"/>
                </a:solidFill>
              </a:rPr>
              <a:t>Topic 2</a:t>
            </a:r>
          </a:p>
          <a:p>
            <a:pPr marL="285750" indent="-285750">
              <a:spcAft>
                <a:spcPts val="1600"/>
              </a:spcAft>
              <a:buFont typeface="Wingdings" panose="05000000000000000000" pitchFamily="2" charset="2"/>
              <a:buChar char="§"/>
            </a:pPr>
            <a:r>
              <a:rPr lang="en-US" sz="1800" dirty="0" smtClean="0">
                <a:solidFill>
                  <a:schemeClr val="tx1"/>
                </a:solidFill>
              </a:rPr>
              <a:t>Topic 3</a:t>
            </a:r>
          </a:p>
          <a:p>
            <a:pPr marL="285750" indent="-285750">
              <a:spcAft>
                <a:spcPts val="1600"/>
              </a:spcAft>
              <a:buFont typeface="Wingdings" panose="05000000000000000000" pitchFamily="2" charset="2"/>
              <a:buChar char="§"/>
            </a:pPr>
            <a:r>
              <a:rPr lang="en-US" sz="1800" dirty="0" smtClean="0">
                <a:solidFill>
                  <a:schemeClr val="tx1"/>
                </a:solidFill>
              </a:rPr>
              <a:t>…</a:t>
            </a:r>
            <a:endParaRPr sz="1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1738050"/>
            <a:ext cx="4826700" cy="166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Insert Section Title Here</a:t>
            </a:r>
            <a:endParaRPr/>
          </a:p>
        </p:txBody>
      </p:sp>
    </p:spTree>
    <p:extLst>
      <p:ext uri="{BB962C8B-B14F-4D97-AF65-F5344CB8AC3E}">
        <p14:creationId xmlns:p14="http://schemas.microsoft.com/office/powerpoint/2010/main" val="1782532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Insert Title Here</a:t>
            </a:r>
            <a:endParaRPr/>
          </a:p>
        </p:txBody>
      </p:sp>
      <p:sp>
        <p:nvSpPr>
          <p:cNvPr id="121" name="Google Shape;12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Lorem ipsum dolor sit amet, consectetur adipiscing elit, sed do eiusmod tempor incididunt ut labore et dolore magna aliqua. Laoreet sit amet cursus sit amet dictum sit. Lorem sed risus ultricies tristique nulla aliquet. Tincidunt dui ut ornare lectus sit amet est placerat. Faucibus pulvinar elementum integer enim. Sit amet volutpat consequat mauris nunc congue nisi vitae suscipit. Nec feugiat in fermentum posuere urna nec tincidunt praesent. Nisi lacus sed viverra tellus in hac. Sit amet commodo nulla facilisi nullam vehicula ipsum. Tristique senectus et netus et malesuada. Non diam phasellus vestibulum lorem sed risus ultricies. Turpis tincidunt id aliquet risus feugiat in ante metus. Purus faucibus ornare suspendisse sed nisi lacus sed.</a:t>
            </a:r>
            <a:endParaRPr/>
          </a:p>
        </p:txBody>
      </p:sp>
    </p:spTree>
    <p:extLst>
      <p:ext uri="{BB962C8B-B14F-4D97-AF65-F5344CB8AC3E}">
        <p14:creationId xmlns:p14="http://schemas.microsoft.com/office/powerpoint/2010/main" val="3872446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Insert Title Here</a:t>
            </a:r>
            <a:endParaRPr/>
          </a:p>
        </p:txBody>
      </p:sp>
      <p:sp>
        <p:nvSpPr>
          <p:cNvPr id="121" name="Google Shape;12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Lorem ipsum dolor sit amet, consectetur adipiscing elit, sed do eiusmod tempor incididunt ut labore et dolore magna aliqua. Laoreet sit amet cursus sit amet dictum sit. Lorem sed risus ultricies tristique nulla aliquet. Tincidunt dui ut ornare lectus sit amet est placerat. Faucibus pulvinar elementum integer enim. Sit amet volutpat consequat mauris nunc congue nisi vitae suscipit. Nec feugiat in fermentum posuere urna nec tincidunt praesent. Nisi lacus sed viverra tellus in hac. Sit amet commodo nulla facilisi nullam vehicula ipsum. Tristique senectus et netus et malesuada. Non diam phasellus vestibulum lorem sed risus ultricies. Turpis tincidunt id aliquet risus feugiat in ante metus. Purus faucibus ornare suspendisse sed nisi lacus sed.</a:t>
            </a:r>
            <a:endParaRPr/>
          </a:p>
        </p:txBody>
      </p:sp>
    </p:spTree>
    <p:extLst>
      <p:ext uri="{BB962C8B-B14F-4D97-AF65-F5344CB8AC3E}">
        <p14:creationId xmlns:p14="http://schemas.microsoft.com/office/powerpoint/2010/main" val="112470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311700" y="1738050"/>
            <a:ext cx="4826700" cy="16674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Insert Section Title Here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292625"/>
            <a:ext cx="64464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Insert Title Here</a:t>
            </a:r>
            <a:endParaRPr/>
          </a:p>
        </p:txBody>
      </p:sp>
      <p:sp>
        <p:nvSpPr>
          <p:cNvPr id="121" name="Google Shape;121;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Lorem ipsum dolor sit amet, consectetur adipiscing elit, sed do eiusmod tempor incididunt ut labore et dolore magna aliqua. Laoreet sit amet cursus sit amet dictum sit. Lorem sed risus ultricies tristique nulla aliquet. Tincidunt dui ut ornare lectus sit amet est placerat. Faucibus pulvinar elementum integer enim. Sit amet volutpat consequat mauris nunc congue nisi vitae suscipit. Nec feugiat in fermentum posuere urna nec tincidunt praesent. Nisi lacus sed viverra tellus in hac. Sit amet commodo nulla facilisi nullam vehicula ipsum. Tristique senectus et netus et malesuada. Non diam phasellus vestibulum lorem sed risus ultricies. Turpis tincidunt id aliquet risus feugiat in ante metus. Purus faucibus ornare suspendisse sed nisi lacus sed.</a:t>
            </a:r>
            <a:endParaRPr/>
          </a:p>
        </p:txBody>
      </p:sp>
    </p:spTree>
    <p:extLst>
      <p:ext uri="{BB962C8B-B14F-4D97-AF65-F5344CB8AC3E}">
        <p14:creationId xmlns:p14="http://schemas.microsoft.com/office/powerpoint/2010/main" val="1800739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2"/>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Sed tempus urna et pharetra pharetra massa massa. Semper quis lectus nulla at volutpat diam ut venenatis tellus. Vitae justo eget magna fermentum iaculis eu non diam phasellus. Pharetra sit amet aliquam id diam. Fermentum dui faucibus in ornare quam viverra. Tincidunt eget nullam non nisi est sit amet facilisis magna. Massa ultricies mi quis hendrerit dolor magna. Non diam phasellus vestibulum lorem. Euismod lacinia at quis risus. Auctor augue mauris augue neque. Tempor id eu nisl nunc. Massa eget egestas purus viverra accumsan in. Laoreet non curabitur gravida arcu. </a:t>
            </a:r>
            <a:endParaRPr/>
          </a:p>
        </p:txBody>
      </p:sp>
      <p:sp>
        <p:nvSpPr>
          <p:cNvPr id="138" name="Google Shape;138;p22"/>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Donec pretium vulputate sapien nec sagittis aliquam. Suspendisse faucibus interdum posuere lorem ipsum dolor sit. Dui id ornare arcu odio ut sem nulla pharetra diam. Ut tellus elementum sagittis vitae et. Enim eu turpis egestas pretium aenean pharetra magna ac placerat. Eu volutpat odio facilisis mauris. Etiam sit amet nisl purus in mollis. Quis auctor elit sed vulputate mi sit amet mauris. Netus et malesuada fames ac turpis egestas. Ut pharetra sit amet aliquam id. Tortor dignissim convallis aenean et tortor at. Pulvinar sapien et ligula ullamcorper malesuada proin libero.</a:t>
            </a:r>
            <a:endParaRPr/>
          </a:p>
        </p:txBody>
      </p:sp>
      <p:sp>
        <p:nvSpPr>
          <p:cNvPr id="139" name="Google Shape;139;p22"/>
          <p:cNvSpPr txBox="1">
            <a:spLocks noGrp="1"/>
          </p:cNvSpPr>
          <p:nvPr>
            <p:ph type="title"/>
          </p:nvPr>
        </p:nvSpPr>
        <p:spPr>
          <a:xfrm>
            <a:off x="311700" y="292625"/>
            <a:ext cx="5121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Insert Title Here</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9"/>
          <p:cNvSpPr txBox="1">
            <a:spLocks noGrp="1"/>
          </p:cNvSpPr>
          <p:nvPr>
            <p:ph type="title"/>
          </p:nvPr>
        </p:nvSpPr>
        <p:spPr>
          <a:xfrm>
            <a:off x="311700" y="288186"/>
            <a:ext cx="6446400" cy="572700"/>
          </a:xfrm>
          <a:prstGeom prst="rect">
            <a:avLst/>
          </a:prstGeom>
        </p:spPr>
        <p:txBody>
          <a:bodyPr spcFirstLastPara="1" wrap="square" lIns="91425" tIns="91425" rIns="91425" bIns="91425" anchor="t" anchorCtr="0">
            <a:noAutofit/>
          </a:bodyPr>
          <a:lstStyle/>
          <a:p>
            <a:pPr lvl="0"/>
            <a:r>
              <a:rPr lang="en-US" dirty="0"/>
              <a:t>Acknowledgment</a:t>
            </a:r>
            <a:endParaRPr dirty="0"/>
          </a:p>
        </p:txBody>
      </p:sp>
      <p:sp>
        <p:nvSpPr>
          <p:cNvPr id="121" name="Google Shape;121;p19"/>
          <p:cNvSpPr txBox="1">
            <a:spLocks noGrp="1"/>
          </p:cNvSpPr>
          <p:nvPr>
            <p:ph type="body" idx="1"/>
          </p:nvPr>
        </p:nvSpPr>
        <p:spPr>
          <a:xfrm>
            <a:off x="311700" y="1152475"/>
            <a:ext cx="8520600" cy="898267"/>
          </a:xfrm>
          <a:prstGeom prst="rect">
            <a:avLst/>
          </a:prstGeom>
        </p:spPr>
        <p:txBody>
          <a:bodyPr spcFirstLastPara="1" wrap="square" lIns="91425" tIns="91425" rIns="91425" bIns="91425" anchor="t" anchorCtr="0">
            <a:noAutofit/>
          </a:bodyPr>
          <a:lstStyle/>
          <a:p>
            <a:pPr marL="0" lvl="0" indent="0">
              <a:spcAft>
                <a:spcPts val="1600"/>
              </a:spcAft>
              <a:buNone/>
            </a:pPr>
            <a:r>
              <a:rPr lang="en-US" dirty="0">
                <a:solidFill>
                  <a:schemeClr val="tx1"/>
                </a:solidFill>
              </a:rPr>
              <a:t>This STSM was developed under the COST Action CA18120 (CERTBOND) and supported by COST (European Cooperation in Science and Technology</a:t>
            </a:r>
            <a:r>
              <a:rPr lang="en-US" dirty="0" smtClean="0">
                <a:solidFill>
                  <a:schemeClr val="tx1"/>
                </a:solidFill>
              </a:rPr>
              <a:t>)</a:t>
            </a:r>
            <a:r>
              <a:rPr lang="en" dirty="0" smtClean="0">
                <a:solidFill>
                  <a:schemeClr val="tx1"/>
                </a:solidFill>
              </a:rPr>
              <a:t>.</a:t>
            </a:r>
            <a:endParaRPr dirty="0">
              <a:solidFill>
                <a:schemeClr val="tx1"/>
              </a:solidFill>
            </a:endParaRPr>
          </a:p>
        </p:txBody>
      </p:sp>
      <p:pic>
        <p:nvPicPr>
          <p:cNvPr id="6" name="Google Shape;16;p2"/>
          <p:cNvPicPr preferRelativeResize="0">
            <a:picLocks noChangeAspect="1"/>
          </p:cNvPicPr>
          <p:nvPr/>
        </p:nvPicPr>
        <p:blipFill>
          <a:blip r:embed="rId3">
            <a:alphaModFix/>
          </a:blip>
          <a:stretch>
            <a:fillRect/>
          </a:stretch>
        </p:blipFill>
        <p:spPr>
          <a:xfrm>
            <a:off x="431525" y="2099569"/>
            <a:ext cx="5653870" cy="745724"/>
          </a:xfrm>
          <a:prstGeom prst="rect">
            <a:avLst/>
          </a:prstGeom>
          <a:noFill/>
          <a:ln>
            <a:noFill/>
          </a:ln>
        </p:spPr>
      </p:pic>
      <p:sp>
        <p:nvSpPr>
          <p:cNvPr id="2" name="TextBox 1"/>
          <p:cNvSpPr txBox="1"/>
          <p:nvPr/>
        </p:nvSpPr>
        <p:spPr>
          <a:xfrm>
            <a:off x="3537101" y="3448975"/>
            <a:ext cx="2210862" cy="369332"/>
          </a:xfrm>
          <a:prstGeom prst="rect">
            <a:avLst/>
          </a:prstGeom>
          <a:noFill/>
        </p:spPr>
        <p:txBody>
          <a:bodyPr wrap="none" rtlCol="0">
            <a:spAutoFit/>
          </a:bodyPr>
          <a:lstStyle/>
          <a:p>
            <a:r>
              <a:rPr lang="en-GB" sz="1800" dirty="0" smtClean="0"/>
              <a:t>[</a:t>
            </a:r>
            <a:r>
              <a:rPr lang="en-GB" sz="1800" b="1" dirty="0" smtClean="0">
                <a:solidFill>
                  <a:srgbClr val="FF0000"/>
                </a:solidFill>
              </a:rPr>
              <a:t>Mandatory </a:t>
            </a:r>
            <a:r>
              <a:rPr lang="en-GB" sz="1800" b="1" dirty="0">
                <a:solidFill>
                  <a:srgbClr val="FF0000"/>
                </a:solidFill>
              </a:rPr>
              <a:t>slide </a:t>
            </a:r>
            <a:r>
              <a:rPr lang="en-GB" sz="1800" b="1" dirty="0" smtClean="0">
                <a:solidFill>
                  <a:srgbClr val="FF0000"/>
                </a:solidFill>
              </a:rPr>
              <a:t>!</a:t>
            </a:r>
            <a:r>
              <a:rPr lang="en-GB" sz="1800" dirty="0" smtClean="0"/>
              <a:t>]</a:t>
            </a:r>
            <a:endParaRPr lang="en-GB" sz="1800" dirty="0"/>
          </a:p>
        </p:txBody>
      </p:sp>
    </p:spTree>
    <p:extLst>
      <p:ext uri="{BB962C8B-B14F-4D97-AF65-F5344CB8AC3E}">
        <p14:creationId xmlns:p14="http://schemas.microsoft.com/office/powerpoint/2010/main" val="1086237934"/>
      </p:ext>
    </p:extLst>
  </p:cSld>
  <p:clrMapOvr>
    <a:masterClrMapping/>
  </p:clrMapOvr>
</p:sld>
</file>

<file path=ppt/theme/theme1.xml><?xml version="1.0" encoding="utf-8"?>
<a:theme xmlns:a="http://schemas.openxmlformats.org/drawingml/2006/main" name="CertBond">
  <a:themeElements>
    <a:clrScheme name="Simple Light">
      <a:dk1>
        <a:srgbClr val="000000"/>
      </a:dk1>
      <a:lt1>
        <a:srgbClr val="FFFFFF"/>
      </a:lt1>
      <a:dk2>
        <a:srgbClr val="595959"/>
      </a:dk2>
      <a:lt2>
        <a:srgbClr val="EEEEEE"/>
      </a:lt2>
      <a:accent1>
        <a:srgbClr val="2B388F"/>
      </a:accent1>
      <a:accent2>
        <a:srgbClr val="111739"/>
      </a:accent2>
      <a:accent3>
        <a:srgbClr val="25A9E0"/>
      </a:accent3>
      <a:accent4>
        <a:srgbClr val="FFAB40"/>
      </a:accent4>
      <a:accent5>
        <a:srgbClr val="0097A7"/>
      </a:accent5>
      <a:accent6>
        <a:srgbClr val="EEFF41"/>
      </a:accent6>
      <a:hlink>
        <a:srgbClr val="2B388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657</Words>
  <Application>Microsoft Office PowerPoint</Application>
  <PresentationFormat>On-screen Show (16:9)</PresentationFormat>
  <Paragraphs>23</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Wingdings</vt:lpstr>
      <vt:lpstr>CertBond</vt:lpstr>
      <vt:lpstr>Insert Title Here</vt:lpstr>
      <vt:lpstr>Outline</vt:lpstr>
      <vt:lpstr>Insert Section Title Here</vt:lpstr>
      <vt:lpstr>Insert Title Here</vt:lpstr>
      <vt:lpstr>Insert Title Here</vt:lpstr>
      <vt:lpstr>Insert Section Title Here</vt:lpstr>
      <vt:lpstr>Insert Title Here</vt:lpstr>
      <vt:lpstr>Insert Title Here</vt:lpstr>
      <vt:lpstr>Acknowledgment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Insert Title Here</dc:title>
  <cp:lastModifiedBy>José Sena-Cruz</cp:lastModifiedBy>
  <cp:revision>5</cp:revision>
  <dcterms:modified xsi:type="dcterms:W3CDTF">2023-02-17T18:54:56Z</dcterms:modified>
</cp:coreProperties>
</file>